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97A9639D-D0E8-4E58-8AAB-5B7A85796965}" type="datetimeFigureOut">
              <a:rPr lang="es-MX" smtClean="0"/>
              <a:t>03/05/2022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354556CE-F439-4A4C-AB69-05F0AE42B7D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0113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9639D-D0E8-4E58-8AAB-5B7A85796965}" type="datetimeFigureOut">
              <a:rPr lang="es-MX" smtClean="0"/>
              <a:t>03/05/2022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556CE-F439-4A4C-AB69-05F0AE42B7D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168783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9639D-D0E8-4E58-8AAB-5B7A85796965}" type="datetimeFigureOut">
              <a:rPr lang="es-MX" smtClean="0"/>
              <a:t>03/05/2022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556CE-F439-4A4C-AB69-05F0AE42B7D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432455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9639D-D0E8-4E58-8AAB-5B7A85796965}" type="datetimeFigureOut">
              <a:rPr lang="es-MX" smtClean="0"/>
              <a:t>03/05/2022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556CE-F439-4A4C-AB69-05F0AE42B7D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83138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9639D-D0E8-4E58-8AAB-5B7A85796965}" type="datetimeFigureOut">
              <a:rPr lang="es-MX" smtClean="0"/>
              <a:t>03/05/2022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556CE-F439-4A4C-AB69-05F0AE42B7D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879225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9639D-D0E8-4E58-8AAB-5B7A85796965}" type="datetimeFigureOut">
              <a:rPr lang="es-MX" smtClean="0"/>
              <a:t>03/05/2022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556CE-F439-4A4C-AB69-05F0AE42B7D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14528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9639D-D0E8-4E58-8AAB-5B7A85796965}" type="datetimeFigureOut">
              <a:rPr lang="es-MX" smtClean="0"/>
              <a:t>03/05/2022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556CE-F439-4A4C-AB69-05F0AE42B7D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20661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9639D-D0E8-4E58-8AAB-5B7A85796965}" type="datetimeFigureOut">
              <a:rPr lang="es-MX" smtClean="0"/>
              <a:t>03/05/2022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556CE-F439-4A4C-AB69-05F0AE42B7D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9138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9639D-D0E8-4E58-8AAB-5B7A85796965}" type="datetimeFigureOut">
              <a:rPr lang="es-MX" smtClean="0"/>
              <a:t>03/05/2022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556CE-F439-4A4C-AB69-05F0AE42B7D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83018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9639D-D0E8-4E58-8AAB-5B7A85796965}" type="datetimeFigureOut">
              <a:rPr lang="es-MX" smtClean="0"/>
              <a:t>03/05/2022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556CE-F439-4A4C-AB69-05F0AE42B7D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36932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9639D-D0E8-4E58-8AAB-5B7A85796965}" type="datetimeFigureOut">
              <a:rPr lang="es-MX" smtClean="0"/>
              <a:t>03/05/2022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556CE-F439-4A4C-AB69-05F0AE42B7D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448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9639D-D0E8-4E58-8AAB-5B7A85796965}" type="datetimeFigureOut">
              <a:rPr lang="es-MX" smtClean="0"/>
              <a:t>03/05/2022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556CE-F439-4A4C-AB69-05F0AE42B7DB}" type="slidenum">
              <a:rPr lang="es-MX" smtClean="0"/>
              <a:t>‹Nº›</a:t>
            </a:fld>
            <a:endParaRPr lang="es-MX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212952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9639D-D0E8-4E58-8AAB-5B7A85796965}" type="datetimeFigureOut">
              <a:rPr lang="es-MX" smtClean="0"/>
              <a:t>03/05/2022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556CE-F439-4A4C-AB69-05F0AE42B7D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41740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9639D-D0E8-4E58-8AAB-5B7A85796965}" type="datetimeFigureOut">
              <a:rPr lang="es-MX" smtClean="0"/>
              <a:t>03/05/2022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556CE-F439-4A4C-AB69-05F0AE42B7D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11134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9639D-D0E8-4E58-8AAB-5B7A85796965}" type="datetimeFigureOut">
              <a:rPr lang="es-MX" smtClean="0"/>
              <a:t>03/05/2022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556CE-F439-4A4C-AB69-05F0AE42B7D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586448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9639D-D0E8-4E58-8AAB-5B7A85796965}" type="datetimeFigureOut">
              <a:rPr lang="es-MX" smtClean="0"/>
              <a:t>03/05/2022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556CE-F439-4A4C-AB69-05F0AE42B7D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803549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9639D-D0E8-4E58-8AAB-5B7A85796965}" type="datetimeFigureOut">
              <a:rPr lang="es-MX" smtClean="0"/>
              <a:t>03/05/2022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556CE-F439-4A4C-AB69-05F0AE42B7D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6931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A9639D-D0E8-4E58-8AAB-5B7A85796965}" type="datetimeFigureOut">
              <a:rPr lang="es-MX" smtClean="0"/>
              <a:t>03/05/2022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4556CE-F439-4A4C-AB69-05F0AE42B7D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0685745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0FB430-2FEE-E446-329F-733527DA2DD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E5C1ABD-A3D7-BF59-4639-544189CBEB7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929404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78C975-1A99-95EC-6FD5-458C4590E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E29B6AD-401C-DA18-2856-E37F23DBE1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7040628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o">
  <a:themeElements>
    <a:clrScheme name="Circuito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o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o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TM04033919[[fn=Circuito]]</Template>
  <TotalTime>1</TotalTime>
  <Words>0</Words>
  <Application>Microsoft Office PowerPoint</Application>
  <PresentationFormat>Panorámica</PresentationFormat>
  <Paragraphs>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Tw Cen MT</vt:lpstr>
      <vt:lpstr>Circuito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ANGELICA MARIA GUTIERREZ PATINO</dc:creator>
  <cp:lastModifiedBy>ANGELICA MARIA GUTIERREZ PATINO</cp:lastModifiedBy>
  <cp:revision>1</cp:revision>
  <dcterms:created xsi:type="dcterms:W3CDTF">2022-05-03T21:33:34Z</dcterms:created>
  <dcterms:modified xsi:type="dcterms:W3CDTF">2022-05-03T21:34:54Z</dcterms:modified>
</cp:coreProperties>
</file>